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CF3"/>
    <a:srgbClr val="FEE786"/>
    <a:srgbClr val="CADA32"/>
    <a:srgbClr val="A2F8F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3030" y="-10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330B2-F0AF-4B31-A881-CEFB8544A98D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B532A3-E6D9-4409-86A6-F1D254B86C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1886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B532A3-E6D9-4409-86A6-F1D254B86CE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4722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D6F2C-B08A-45E3-BD9D-6C02E6BF8028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7DF4-DB9F-4DA5-ABDD-A4F2A9484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D6F2C-B08A-45E3-BD9D-6C02E6BF8028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7DF4-DB9F-4DA5-ABDD-A4F2A9484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D6F2C-B08A-45E3-BD9D-6C02E6BF8028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7DF4-DB9F-4DA5-ABDD-A4F2A9484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D6F2C-B08A-45E3-BD9D-6C02E6BF8028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7DF4-DB9F-4DA5-ABDD-A4F2A9484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D6F2C-B08A-45E3-BD9D-6C02E6BF8028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7DF4-DB9F-4DA5-ABDD-A4F2A9484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D6F2C-B08A-45E3-BD9D-6C02E6BF8028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7DF4-DB9F-4DA5-ABDD-A4F2A9484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D6F2C-B08A-45E3-BD9D-6C02E6BF8028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7DF4-DB9F-4DA5-ABDD-A4F2A9484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D6F2C-B08A-45E3-BD9D-6C02E6BF8028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7DF4-DB9F-4DA5-ABDD-A4F2A9484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D6F2C-B08A-45E3-BD9D-6C02E6BF8028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7DF4-DB9F-4DA5-ABDD-A4F2A9484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D6F2C-B08A-45E3-BD9D-6C02E6BF8028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7DF4-DB9F-4DA5-ABDD-A4F2A9484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D6F2C-B08A-45E3-BD9D-6C02E6BF8028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7DF4-DB9F-4DA5-ABDD-A4F2A9484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DnDiag">
          <a:fgClr>
            <a:srgbClr val="A2F8FC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D6F2C-B08A-45E3-BD9D-6C02E6BF8028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E7DF4-DB9F-4DA5-ABDD-A4F2A9484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ourses.mookit.in/course/course006" TargetMode="External"/><Relationship Id="rId5" Type="http://schemas.openxmlformats.org/officeDocument/2006/relationships/hyperlink" Target="https://courses.mookit.in/user/register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" y="5944924"/>
            <a:ext cx="9144000" cy="307777"/>
          </a:xfrm>
          <a:prstGeom prst="rect">
            <a:avLst/>
          </a:prstGeom>
          <a:solidFill>
            <a:srgbClr val="FFFCF3"/>
          </a:solidFill>
        </p:spPr>
        <p:txBody>
          <a:bodyPr vert="horz" wrap="square" rtlCol="0" anchor="ctr">
            <a:spAutoFit/>
          </a:bodyPr>
          <a:lstStyle/>
          <a:p>
            <a:pPr algn="ctr"/>
            <a:r>
              <a:rPr lang="en-IN" sz="1400" b="1" dirty="0"/>
              <a:t>Free and Open </a:t>
            </a:r>
            <a:r>
              <a:rPr lang="en-IN" sz="1400" b="1" dirty="0" smtClean="0"/>
              <a:t>for Teachers/Teacher Educators/ Students/Counselors/Parents</a:t>
            </a:r>
            <a:endParaRPr lang="en-US" sz="14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569192" y="3645024"/>
            <a:ext cx="4146824" cy="1504565"/>
          </a:xfrm>
          <a:prstGeom prst="roundRect">
            <a:avLst/>
          </a:prstGeom>
          <a:solidFill>
            <a:srgbClr val="FEE7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IN" sz="1400" dirty="0" smtClean="0">
                <a:solidFill>
                  <a:schemeClr val="tx1"/>
                </a:solidFill>
              </a:rPr>
              <a:t> </a:t>
            </a:r>
            <a:r>
              <a:rPr lang="en-IN" sz="1400" b="1" dirty="0" smtClean="0">
                <a:solidFill>
                  <a:schemeClr val="tx1"/>
                </a:solidFill>
              </a:rPr>
              <a:t>Introduction to </a:t>
            </a:r>
            <a:r>
              <a:rPr lang="en-IN" sz="1400" b="1" dirty="0" smtClean="0">
                <a:solidFill>
                  <a:schemeClr val="tx1"/>
                </a:solidFill>
              </a:rPr>
              <a:t>Mindfulness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IN" sz="1400" b="1" dirty="0" smtClean="0">
                <a:solidFill>
                  <a:schemeClr val="tx1"/>
                </a:solidFill>
              </a:rPr>
              <a:t> Mindfulness </a:t>
            </a:r>
            <a:r>
              <a:rPr lang="en-IN" sz="1400" b="1" dirty="0" smtClean="0">
                <a:solidFill>
                  <a:schemeClr val="tx1"/>
                </a:solidFill>
              </a:rPr>
              <a:t>as an emerging area of study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IN" sz="1400" b="1" dirty="0" smtClean="0">
                <a:solidFill>
                  <a:schemeClr val="tx1"/>
                </a:solidFill>
              </a:rPr>
              <a:t> Benefits </a:t>
            </a:r>
            <a:r>
              <a:rPr lang="en-IN" sz="1400" b="1" dirty="0" smtClean="0">
                <a:solidFill>
                  <a:schemeClr val="tx1"/>
                </a:solidFill>
              </a:rPr>
              <a:t>of </a:t>
            </a:r>
            <a:r>
              <a:rPr lang="en-IN" sz="1400" b="1" dirty="0" smtClean="0">
                <a:solidFill>
                  <a:schemeClr val="tx1"/>
                </a:solidFill>
              </a:rPr>
              <a:t>Mindfulness for </a:t>
            </a:r>
            <a:r>
              <a:rPr lang="en-IN" sz="1400" b="1" dirty="0" smtClean="0">
                <a:solidFill>
                  <a:schemeClr val="tx1"/>
                </a:solidFill>
              </a:rPr>
              <a:t>Educators </a:t>
            </a:r>
            <a:r>
              <a:rPr lang="en-IN" sz="1400" b="1" dirty="0" smtClean="0">
                <a:solidFill>
                  <a:schemeClr val="tx1"/>
                </a:solidFill>
              </a:rPr>
              <a:t>&amp; Learners</a:t>
            </a:r>
            <a:endParaRPr lang="en-IN" sz="1400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IN" sz="1400" b="1" dirty="0" smtClean="0">
                <a:solidFill>
                  <a:schemeClr val="tx1"/>
                </a:solidFill>
              </a:rPr>
              <a:t>Nurturing Mindfulness in Classrooms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1560" y="3274708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/>
              <a:t>Course Content</a:t>
            </a:r>
            <a:endParaRPr lang="en-US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6309320"/>
            <a:ext cx="75533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ounded Rectangle 17"/>
          <p:cNvSpPr/>
          <p:nvPr/>
        </p:nvSpPr>
        <p:spPr>
          <a:xfrm>
            <a:off x="4860032" y="3645024"/>
            <a:ext cx="3672408" cy="1504565"/>
          </a:xfrm>
          <a:prstGeom prst="roundRect">
            <a:avLst/>
          </a:prstGeom>
          <a:solidFill>
            <a:srgbClr val="FEE7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IN" sz="1400" b="1" dirty="0" smtClean="0">
                <a:solidFill>
                  <a:schemeClr val="tx1"/>
                </a:solidFill>
              </a:rPr>
              <a:t>Dr.  Savita Sharma</a:t>
            </a:r>
          </a:p>
          <a:p>
            <a:pPr>
              <a:lnSpc>
                <a:spcPct val="150000"/>
              </a:lnSpc>
            </a:pPr>
            <a:r>
              <a:rPr lang="en-IN" sz="1400" b="1" dirty="0" smtClean="0">
                <a:solidFill>
                  <a:schemeClr val="tx1"/>
                </a:solidFill>
              </a:rPr>
              <a:t>Assistant Professor</a:t>
            </a:r>
          </a:p>
          <a:p>
            <a:pPr>
              <a:lnSpc>
                <a:spcPct val="150000"/>
              </a:lnSpc>
            </a:pPr>
            <a:r>
              <a:rPr lang="en-IN" sz="1400" b="1" dirty="0" smtClean="0">
                <a:solidFill>
                  <a:schemeClr val="tx1"/>
                </a:solidFill>
              </a:rPr>
              <a:t>Faculty of Education and Humanities </a:t>
            </a:r>
          </a:p>
          <a:p>
            <a:pPr>
              <a:lnSpc>
                <a:spcPct val="150000"/>
              </a:lnSpc>
            </a:pPr>
            <a:r>
              <a:rPr lang="en-IN" sz="1400" b="1" dirty="0" smtClean="0">
                <a:solidFill>
                  <a:schemeClr val="tx1"/>
                </a:solidFill>
              </a:rPr>
              <a:t>Manav Rachna University, Faridabad.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788024" y="3202700"/>
            <a:ext cx="3779912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N" b="1" dirty="0" smtClean="0"/>
              <a:t>Course </a:t>
            </a:r>
            <a:r>
              <a:rPr lang="en-IN" b="1" dirty="0"/>
              <a:t>Developer and Coordinator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8430484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323528" y="2348880"/>
            <a:ext cx="8424936" cy="504056"/>
          </a:xfrm>
          <a:prstGeom prst="rect">
            <a:avLst/>
          </a:prstGeom>
          <a:solidFill>
            <a:srgbClr val="FEE7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NURTURING MINDFULNESS IN EDUCATORS AND LEARNERS </a:t>
            </a:r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7544" y="2852936"/>
            <a:ext cx="81072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Course Duration – 4 Weeks                               25</a:t>
            </a:r>
            <a:r>
              <a:rPr lang="en-US" b="1" baseline="30000" dirty="0" smtClean="0"/>
              <a:t>th</a:t>
            </a:r>
            <a:r>
              <a:rPr lang="en-US" b="1" dirty="0" smtClean="0"/>
              <a:t> </a:t>
            </a:r>
            <a:r>
              <a:rPr lang="en-US" b="1" dirty="0"/>
              <a:t>MARCH 2020 TO 21</a:t>
            </a:r>
            <a:r>
              <a:rPr lang="en-US" b="1" baseline="30000" dirty="0"/>
              <a:t>st</a:t>
            </a:r>
            <a:r>
              <a:rPr lang="en-US" b="1" dirty="0"/>
              <a:t>  APRIL 2020</a:t>
            </a:r>
          </a:p>
        </p:txBody>
      </p:sp>
      <p:sp>
        <p:nvSpPr>
          <p:cNvPr id="2" name="Rectangle 1"/>
          <p:cNvSpPr/>
          <p:nvPr/>
        </p:nvSpPr>
        <p:spPr>
          <a:xfrm>
            <a:off x="1115616" y="5301208"/>
            <a:ext cx="73946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For Registration: Go to </a:t>
            </a:r>
            <a:r>
              <a:rPr lang="en-US" b="1" dirty="0" smtClean="0">
                <a:hlinkClick r:id="rId5"/>
              </a:rPr>
              <a:t>https</a:t>
            </a:r>
            <a:r>
              <a:rPr lang="en-US" b="1" dirty="0">
                <a:hlinkClick r:id="rId5"/>
              </a:rPr>
              <a:t>://</a:t>
            </a:r>
            <a:r>
              <a:rPr lang="en-US" b="1" dirty="0" smtClean="0">
                <a:hlinkClick r:id="rId5"/>
              </a:rPr>
              <a:t>courses.mookit.in/user/register</a:t>
            </a:r>
            <a:endParaRPr lang="en-US" b="1" dirty="0">
              <a:hlinkClick r:id="rId6"/>
            </a:endParaRPr>
          </a:p>
          <a:p>
            <a:r>
              <a:rPr lang="en-US" b="1" dirty="0"/>
              <a:t>For Enrollment: Go to </a:t>
            </a:r>
            <a:r>
              <a:rPr lang="en-US" b="1" dirty="0" smtClean="0">
                <a:hlinkClick r:id="rId6"/>
              </a:rPr>
              <a:t>https</a:t>
            </a:r>
            <a:r>
              <a:rPr lang="en-US" b="1" dirty="0">
                <a:hlinkClick r:id="rId6"/>
              </a:rPr>
              <a:t>://courses.mookit.in/course/course006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90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Varun Sharma</dc:creator>
  <cp:lastModifiedBy>bRAVO</cp:lastModifiedBy>
  <cp:revision>37</cp:revision>
  <dcterms:created xsi:type="dcterms:W3CDTF">2019-05-18T18:42:57Z</dcterms:created>
  <dcterms:modified xsi:type="dcterms:W3CDTF">2020-03-23T15:02:48Z</dcterms:modified>
</cp:coreProperties>
</file>