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330B2-F0AF-4B31-A881-CEFB8544A98D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B532A3-E6D9-4409-86A6-F1D254B86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886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B532A3-E6D9-4409-86A6-F1D254B86CE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722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D6F2C-B08A-45E3-BD9D-6C02E6BF8028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7DF4-DB9F-4DA5-ABDD-A4F2A9484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D6F2C-B08A-45E3-BD9D-6C02E6BF8028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7DF4-DB9F-4DA5-ABDD-A4F2A9484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D6F2C-B08A-45E3-BD9D-6C02E6BF8028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7DF4-DB9F-4DA5-ABDD-A4F2A9484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D6F2C-B08A-45E3-BD9D-6C02E6BF8028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7DF4-DB9F-4DA5-ABDD-A4F2A9484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D6F2C-B08A-45E3-BD9D-6C02E6BF8028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7DF4-DB9F-4DA5-ABDD-A4F2A9484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D6F2C-B08A-45E3-BD9D-6C02E6BF8028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7DF4-DB9F-4DA5-ABDD-A4F2A9484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D6F2C-B08A-45E3-BD9D-6C02E6BF8028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7DF4-DB9F-4DA5-ABDD-A4F2A9484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D6F2C-B08A-45E3-BD9D-6C02E6BF8028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7DF4-DB9F-4DA5-ABDD-A4F2A9484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D6F2C-B08A-45E3-BD9D-6C02E6BF8028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7DF4-DB9F-4DA5-ABDD-A4F2A9484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D6F2C-B08A-45E3-BD9D-6C02E6BF8028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7DF4-DB9F-4DA5-ABDD-A4F2A9484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D6F2C-B08A-45E3-BD9D-6C02E6BF8028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7DF4-DB9F-4DA5-ABDD-A4F2A9484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D6F2C-B08A-45E3-BD9D-6C02E6BF8028}" type="datetimeFigureOut">
              <a:rPr lang="en-US" smtClean="0"/>
              <a:pPr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E7DF4-DB9F-4DA5-ABDD-A4F2A9484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ourses.mookit.co/user/register" TargetMode="External"/><Relationship Id="rId4" Type="http://schemas.openxmlformats.org/officeDocument/2006/relationships/hyperlink" Target="https://courses.mookit.co/course/course00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ROCHUR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9" y="0"/>
            <a:ext cx="8429652" cy="378619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"/>
            <a:ext cx="738664" cy="617040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vert270" wrap="square" rtlCol="0" anchor="ctr">
            <a:spAutoFit/>
          </a:bodyPr>
          <a:lstStyle/>
          <a:p>
            <a:pPr algn="ctr"/>
            <a:r>
              <a:rPr lang="en-IN" b="1" dirty="0"/>
              <a:t>Free and Open for Everyone to learn Anytime Anywhere across the world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4934" y="6170403"/>
            <a:ext cx="8749066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1600" b="1" u="sng" dirty="0"/>
              <a:t>Dr. Babita Parashar, Dean, Faculty of Education, Manav Rachna University, Faridabad, India</a:t>
            </a:r>
          </a:p>
          <a:p>
            <a:pPr algn="ctr"/>
            <a:r>
              <a:rPr lang="en-IN" sz="1600" b="1" dirty="0"/>
              <a:t>ATTRIBUTION NON COMMERCIAL-SHAREALIKE4.0 INTERNATIONAL</a:t>
            </a:r>
            <a:endParaRPr lang="en-US" sz="1600" b="1" u="sng" dirty="0"/>
          </a:p>
        </p:txBody>
      </p:sp>
      <p:sp>
        <p:nvSpPr>
          <p:cNvPr id="9" name="Rounded Rectangle 8"/>
          <p:cNvSpPr/>
          <p:nvPr/>
        </p:nvSpPr>
        <p:spPr>
          <a:xfrm>
            <a:off x="769433" y="3873981"/>
            <a:ext cx="3643338" cy="128588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IN" sz="1200" dirty="0">
                <a:solidFill>
                  <a:schemeClr val="tx1"/>
                </a:solidFill>
              </a:rPr>
              <a:t>   Basics of Inclusion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IN" sz="1200" dirty="0">
                <a:solidFill>
                  <a:schemeClr val="tx1"/>
                </a:solidFill>
              </a:rPr>
              <a:t>   Child Development Milestones &amp; Red Flags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IN" sz="1200" dirty="0">
                <a:solidFill>
                  <a:schemeClr val="tx1"/>
                </a:solidFill>
              </a:rPr>
              <a:t>   Disabilities in an Inclusive Class rooms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IN" sz="1200" dirty="0">
                <a:solidFill>
                  <a:schemeClr val="tx1"/>
                </a:solidFill>
              </a:rPr>
              <a:t>   Designing adaption and accommodation activities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1718" y="3475006"/>
            <a:ext cx="2143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dirty="0"/>
              <a:t>Course Content</a:t>
            </a:r>
            <a:endParaRPr lang="en-US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714744" y="3486023"/>
            <a:ext cx="5429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dirty="0"/>
              <a:t>Duration  :  3 Weeks ( From 23</a:t>
            </a:r>
            <a:r>
              <a:rPr lang="en-IN" sz="1600" b="1" baseline="30000" dirty="0"/>
              <a:t>rd</a:t>
            </a:r>
            <a:r>
              <a:rPr lang="en-IN" sz="1600" b="1" dirty="0"/>
              <a:t> May 2019 to 11</a:t>
            </a:r>
            <a:r>
              <a:rPr lang="en-IN" sz="1600" b="1" baseline="30000" dirty="0"/>
              <a:t>th</a:t>
            </a:r>
            <a:r>
              <a:rPr lang="en-IN" sz="1600" b="1" dirty="0"/>
              <a:t> June 2019 )</a:t>
            </a:r>
            <a:endParaRPr lang="en-US" sz="16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4357686" y="5085184"/>
            <a:ext cx="4714908" cy="105521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1200" dirty="0">
                <a:solidFill>
                  <a:schemeClr val="tx1"/>
                </a:solidFill>
              </a:rPr>
              <a:t>   Course Information :  </a:t>
            </a:r>
            <a:r>
              <a:rPr lang="en-IN" sz="1200" dirty="0">
                <a:solidFill>
                  <a:schemeClr val="tx1"/>
                </a:solidFill>
                <a:hlinkClick r:id="rId4"/>
              </a:rPr>
              <a:t>Https://courses.mookit.co/course/course003</a:t>
            </a:r>
            <a:endParaRPr lang="en-IN" sz="12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1200" dirty="0">
                <a:solidFill>
                  <a:schemeClr val="tx1"/>
                </a:solidFill>
              </a:rPr>
              <a:t>   Course Registration :  </a:t>
            </a:r>
            <a:r>
              <a:rPr lang="en-IN" sz="1200" dirty="0">
                <a:solidFill>
                  <a:schemeClr val="tx1"/>
                </a:solidFill>
                <a:hlinkClick r:id="rId5"/>
              </a:rPr>
              <a:t>Https://courses.mookit.co/user/register</a:t>
            </a:r>
            <a:endParaRPr lang="en-IN" sz="12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1200" dirty="0">
                <a:solidFill>
                  <a:schemeClr val="tx1"/>
                </a:solidFill>
              </a:rPr>
              <a:t>   </a:t>
            </a:r>
            <a:r>
              <a:rPr lang="en-IN" sz="1200" dirty="0" err="1">
                <a:solidFill>
                  <a:schemeClr val="tx1"/>
                </a:solidFill>
              </a:rPr>
              <a:t>Enroll</a:t>
            </a:r>
            <a:r>
              <a:rPr lang="en-IN" sz="1200" dirty="0">
                <a:solidFill>
                  <a:schemeClr val="tx1"/>
                </a:solidFill>
              </a:rPr>
              <a:t> after Registration  : </a:t>
            </a:r>
            <a:r>
              <a:rPr lang="en-IN" sz="1200" dirty="0">
                <a:solidFill>
                  <a:schemeClr val="tx1"/>
                </a:solidFill>
                <a:hlinkClick r:id="rId5"/>
              </a:rPr>
              <a:t>Https://courses.mookit.co/user/register</a:t>
            </a:r>
            <a:endParaRPr lang="en-IN" sz="1200" dirty="0">
              <a:solidFill>
                <a:schemeClr val="tx1"/>
              </a:solidFill>
            </a:endParaRPr>
          </a:p>
        </p:txBody>
      </p:sp>
      <p:sp>
        <p:nvSpPr>
          <p:cNvPr id="16" name="Horizontal Scroll 15"/>
          <p:cNvSpPr/>
          <p:nvPr/>
        </p:nvSpPr>
        <p:spPr>
          <a:xfrm>
            <a:off x="4500562" y="3929066"/>
            <a:ext cx="4429156" cy="1285884"/>
          </a:xfrm>
          <a:prstGeom prst="horizontalScroll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b="1" dirty="0">
                <a:solidFill>
                  <a:schemeClr val="tx1"/>
                </a:solidFill>
              </a:rPr>
              <a:t>Who can register :</a:t>
            </a:r>
          </a:p>
          <a:p>
            <a:pPr algn="ctr"/>
            <a:r>
              <a:rPr lang="en-IN" dirty="0">
                <a:solidFill>
                  <a:schemeClr val="tx1"/>
                </a:solidFill>
              </a:rPr>
              <a:t>Teachers / Students / Parents / Life long Learners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Horizontal Scroll 16"/>
          <p:cNvSpPr/>
          <p:nvPr/>
        </p:nvSpPr>
        <p:spPr>
          <a:xfrm>
            <a:off x="857224" y="5085184"/>
            <a:ext cx="3429024" cy="1143008"/>
          </a:xfrm>
          <a:prstGeom prst="horizontalScroll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500" b="1" dirty="0">
                <a:solidFill>
                  <a:schemeClr val="tx1"/>
                </a:solidFill>
              </a:rPr>
              <a:t>“Every student can learn, just not on the same day, or the same way”     </a:t>
            </a:r>
            <a:endParaRPr lang="en-US" sz="1500" dirty="0">
              <a:solidFill>
                <a:schemeClr val="tx1"/>
              </a:solidFill>
            </a:endParaRPr>
          </a:p>
          <a:p>
            <a:r>
              <a:rPr lang="en-US" sz="1500" i="1" dirty="0">
                <a:solidFill>
                  <a:schemeClr val="tx1"/>
                </a:solidFill>
              </a:rPr>
              <a:t>		George Evans</a:t>
            </a:r>
            <a:endParaRPr lang="en-US" sz="1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152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Varun Sharma</dc:creator>
  <cp:lastModifiedBy>Dr Babita Parashar</cp:lastModifiedBy>
  <cp:revision>17</cp:revision>
  <dcterms:created xsi:type="dcterms:W3CDTF">2019-05-18T18:42:57Z</dcterms:created>
  <dcterms:modified xsi:type="dcterms:W3CDTF">2019-05-23T11:57:03Z</dcterms:modified>
</cp:coreProperties>
</file>